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92" r:id="rId2"/>
    <p:sldId id="293" r:id="rId3"/>
    <p:sldId id="302" r:id="rId4"/>
    <p:sldId id="294" r:id="rId5"/>
    <p:sldId id="296" r:id="rId6"/>
    <p:sldId id="295" r:id="rId7"/>
    <p:sldId id="303"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088D60-D083-48A5-AAD6-14CDFDBDED8E}" type="datetimeFigureOut">
              <a:rPr lang="fr-CA" smtClean="0"/>
              <a:t>2021-04-27</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FFB172-87FA-4579-9F66-0807F6134C46}" type="slidenum">
              <a:rPr lang="fr-CA" smtClean="0"/>
              <a:t>‹N°›</a:t>
            </a:fld>
            <a:endParaRPr lang="fr-CA"/>
          </a:p>
        </p:txBody>
      </p:sp>
    </p:spTree>
    <p:extLst>
      <p:ext uri="{BB962C8B-B14F-4D97-AF65-F5344CB8AC3E}">
        <p14:creationId xmlns:p14="http://schemas.microsoft.com/office/powerpoint/2010/main" val="3953287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7CFFB172-87FA-4579-9F66-0807F6134C46}" type="slidenum">
              <a:rPr lang="fr-CA" smtClean="0"/>
              <a:t>7</a:t>
            </a:fld>
            <a:endParaRPr lang="fr-CA"/>
          </a:p>
        </p:txBody>
      </p:sp>
    </p:spTree>
    <p:extLst>
      <p:ext uri="{BB962C8B-B14F-4D97-AF65-F5344CB8AC3E}">
        <p14:creationId xmlns:p14="http://schemas.microsoft.com/office/powerpoint/2010/main" val="177780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7FF1FC-F1B0-274D-8B32-7554DA5177B5}"/>
              </a:ext>
            </a:extLst>
          </p:cNvPr>
          <p:cNvSpPr>
            <a:spLocks noGrp="1"/>
          </p:cNvSpPr>
          <p:nvPr>
            <p:ph type="ctrTitle"/>
          </p:nvPr>
        </p:nvSpPr>
        <p:spPr>
          <a:xfrm>
            <a:off x="1524000" y="1122363"/>
            <a:ext cx="9144000" cy="2387600"/>
          </a:xfrm>
        </p:spPr>
        <p:txBody>
          <a:bodyPr anchor="b"/>
          <a:lstStyle>
            <a:lvl1pPr algn="ctr">
              <a:defRPr sz="6000"/>
            </a:lvl1pPr>
          </a:lstStyle>
          <a:p>
            <a:r>
              <a:rPr lang="fr-CA"/>
              <a:t>Modifier le style du titre</a:t>
            </a:r>
            <a:endParaRPr lang="fr-FR"/>
          </a:p>
        </p:txBody>
      </p:sp>
      <p:sp>
        <p:nvSpPr>
          <p:cNvPr id="3" name="Sous-titre 2">
            <a:extLst>
              <a:ext uri="{FF2B5EF4-FFF2-40B4-BE49-F238E27FC236}">
                <a16:creationId xmlns:a16="http://schemas.microsoft.com/office/drawing/2014/main" id="{7C57B60C-2ED7-0140-A5CA-65596DA881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endParaRPr lang="fr-FR"/>
          </a:p>
        </p:txBody>
      </p:sp>
      <p:sp>
        <p:nvSpPr>
          <p:cNvPr id="4" name="Espace réservé de la date 3">
            <a:extLst>
              <a:ext uri="{FF2B5EF4-FFF2-40B4-BE49-F238E27FC236}">
                <a16:creationId xmlns:a16="http://schemas.microsoft.com/office/drawing/2014/main" id="{3B0EACD3-DC13-3842-8A34-22023AAB2832}"/>
              </a:ext>
            </a:extLst>
          </p:cNvPr>
          <p:cNvSpPr>
            <a:spLocks noGrp="1"/>
          </p:cNvSpPr>
          <p:nvPr>
            <p:ph type="dt" sz="half" idx="10"/>
          </p:nvPr>
        </p:nvSpPr>
        <p:spPr/>
        <p:txBody>
          <a:bodyPr/>
          <a:lstStyle/>
          <a:p>
            <a:fld id="{76356B93-A737-D54C-9FE4-57460D0AAB69}" type="datetimeFigureOut">
              <a:rPr lang="fr-FR" smtClean="0"/>
              <a:t>27/04/2021</a:t>
            </a:fld>
            <a:endParaRPr lang="fr-FR"/>
          </a:p>
        </p:txBody>
      </p:sp>
      <p:sp>
        <p:nvSpPr>
          <p:cNvPr id="5" name="Espace réservé du pied de page 4">
            <a:extLst>
              <a:ext uri="{FF2B5EF4-FFF2-40B4-BE49-F238E27FC236}">
                <a16:creationId xmlns:a16="http://schemas.microsoft.com/office/drawing/2014/main" id="{7CE6F912-B28E-0941-B266-7757D5A89B9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44A2B3C-6BC6-584E-83E7-E0A7867AE28E}"/>
              </a:ext>
            </a:extLst>
          </p:cNvPr>
          <p:cNvSpPr>
            <a:spLocks noGrp="1"/>
          </p:cNvSpPr>
          <p:nvPr>
            <p:ph type="sldNum" sz="quarter" idx="12"/>
          </p:nvPr>
        </p:nvSpPr>
        <p:spPr/>
        <p:txBody>
          <a:bodyPr/>
          <a:lstStyle/>
          <a:p>
            <a:fld id="{411370B7-295C-CC41-A15F-8985ECB49724}" type="slidenum">
              <a:rPr lang="fr-FR" smtClean="0"/>
              <a:t>‹N°›</a:t>
            </a:fld>
            <a:endParaRPr lang="fr-FR"/>
          </a:p>
        </p:txBody>
      </p:sp>
    </p:spTree>
    <p:extLst>
      <p:ext uri="{BB962C8B-B14F-4D97-AF65-F5344CB8AC3E}">
        <p14:creationId xmlns:p14="http://schemas.microsoft.com/office/powerpoint/2010/main" val="2315688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88CCE9-E57E-BF4C-8508-3045A14E54D3}"/>
              </a:ext>
            </a:extLst>
          </p:cNvPr>
          <p:cNvSpPr>
            <a:spLocks noGrp="1"/>
          </p:cNvSpPr>
          <p:nvPr>
            <p:ph type="title"/>
          </p:nvPr>
        </p:nvSpPr>
        <p:spPr/>
        <p:txBody>
          <a:bodyPr/>
          <a:lstStyle/>
          <a:p>
            <a:r>
              <a:rPr lang="fr-CA"/>
              <a:t>Modifier le style du titre</a:t>
            </a:r>
            <a:endParaRPr lang="fr-FR"/>
          </a:p>
        </p:txBody>
      </p:sp>
      <p:sp>
        <p:nvSpPr>
          <p:cNvPr id="3" name="Espace réservé du texte vertical 2">
            <a:extLst>
              <a:ext uri="{FF2B5EF4-FFF2-40B4-BE49-F238E27FC236}">
                <a16:creationId xmlns:a16="http://schemas.microsoft.com/office/drawing/2014/main" id="{805584FD-1AAB-6243-A770-46AE4BAE491B}"/>
              </a:ext>
            </a:extLst>
          </p:cNvPr>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1DF22B56-A2CB-5E47-B638-7E04AE28DED9}"/>
              </a:ext>
            </a:extLst>
          </p:cNvPr>
          <p:cNvSpPr>
            <a:spLocks noGrp="1"/>
          </p:cNvSpPr>
          <p:nvPr>
            <p:ph type="dt" sz="half" idx="10"/>
          </p:nvPr>
        </p:nvSpPr>
        <p:spPr/>
        <p:txBody>
          <a:bodyPr/>
          <a:lstStyle/>
          <a:p>
            <a:fld id="{76356B93-A737-D54C-9FE4-57460D0AAB69}" type="datetimeFigureOut">
              <a:rPr lang="fr-FR" smtClean="0"/>
              <a:t>27/04/2021</a:t>
            </a:fld>
            <a:endParaRPr lang="fr-FR"/>
          </a:p>
        </p:txBody>
      </p:sp>
      <p:sp>
        <p:nvSpPr>
          <p:cNvPr id="5" name="Espace réservé du pied de page 4">
            <a:extLst>
              <a:ext uri="{FF2B5EF4-FFF2-40B4-BE49-F238E27FC236}">
                <a16:creationId xmlns:a16="http://schemas.microsoft.com/office/drawing/2014/main" id="{5EFAF949-5944-984B-BF7A-F25209E31D7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5CD1EA9-859F-0448-91E5-328A262425C6}"/>
              </a:ext>
            </a:extLst>
          </p:cNvPr>
          <p:cNvSpPr>
            <a:spLocks noGrp="1"/>
          </p:cNvSpPr>
          <p:nvPr>
            <p:ph type="sldNum" sz="quarter" idx="12"/>
          </p:nvPr>
        </p:nvSpPr>
        <p:spPr/>
        <p:txBody>
          <a:bodyPr/>
          <a:lstStyle/>
          <a:p>
            <a:fld id="{411370B7-295C-CC41-A15F-8985ECB49724}" type="slidenum">
              <a:rPr lang="fr-FR" smtClean="0"/>
              <a:t>‹N°›</a:t>
            </a:fld>
            <a:endParaRPr lang="fr-FR"/>
          </a:p>
        </p:txBody>
      </p:sp>
    </p:spTree>
    <p:extLst>
      <p:ext uri="{BB962C8B-B14F-4D97-AF65-F5344CB8AC3E}">
        <p14:creationId xmlns:p14="http://schemas.microsoft.com/office/powerpoint/2010/main" val="3268384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4B395D8-A044-6142-8C00-62E48AA30CA6}"/>
              </a:ext>
            </a:extLst>
          </p:cNvPr>
          <p:cNvSpPr>
            <a:spLocks noGrp="1"/>
          </p:cNvSpPr>
          <p:nvPr>
            <p:ph type="title" orient="vert"/>
          </p:nvPr>
        </p:nvSpPr>
        <p:spPr>
          <a:xfrm>
            <a:off x="8724900" y="365125"/>
            <a:ext cx="2628900" cy="5811838"/>
          </a:xfrm>
        </p:spPr>
        <p:txBody>
          <a:bodyPr vert="eaVert"/>
          <a:lstStyle/>
          <a:p>
            <a:r>
              <a:rPr lang="fr-CA"/>
              <a:t>Modifier le style du titre</a:t>
            </a:r>
            <a:endParaRPr lang="fr-FR"/>
          </a:p>
        </p:txBody>
      </p:sp>
      <p:sp>
        <p:nvSpPr>
          <p:cNvPr id="3" name="Espace réservé du texte vertical 2">
            <a:extLst>
              <a:ext uri="{FF2B5EF4-FFF2-40B4-BE49-F238E27FC236}">
                <a16:creationId xmlns:a16="http://schemas.microsoft.com/office/drawing/2014/main" id="{894C20D8-D2F2-214D-9023-0AA02926FC9A}"/>
              </a:ext>
            </a:extLst>
          </p:cNvPr>
          <p:cNvSpPr>
            <a:spLocks noGrp="1"/>
          </p:cNvSpPr>
          <p:nvPr>
            <p:ph type="body" orient="vert" idx="1"/>
          </p:nvPr>
        </p:nvSpPr>
        <p:spPr>
          <a:xfrm>
            <a:off x="838200" y="365125"/>
            <a:ext cx="7734300" cy="5811838"/>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E5129E97-168F-0D49-AE6A-20FD7BB05841}"/>
              </a:ext>
            </a:extLst>
          </p:cNvPr>
          <p:cNvSpPr>
            <a:spLocks noGrp="1"/>
          </p:cNvSpPr>
          <p:nvPr>
            <p:ph type="dt" sz="half" idx="10"/>
          </p:nvPr>
        </p:nvSpPr>
        <p:spPr/>
        <p:txBody>
          <a:bodyPr/>
          <a:lstStyle/>
          <a:p>
            <a:fld id="{76356B93-A737-D54C-9FE4-57460D0AAB69}" type="datetimeFigureOut">
              <a:rPr lang="fr-FR" smtClean="0"/>
              <a:t>27/04/2021</a:t>
            </a:fld>
            <a:endParaRPr lang="fr-FR"/>
          </a:p>
        </p:txBody>
      </p:sp>
      <p:sp>
        <p:nvSpPr>
          <p:cNvPr id="5" name="Espace réservé du pied de page 4">
            <a:extLst>
              <a:ext uri="{FF2B5EF4-FFF2-40B4-BE49-F238E27FC236}">
                <a16:creationId xmlns:a16="http://schemas.microsoft.com/office/drawing/2014/main" id="{3B79CBB4-A470-AE45-ACD9-A34A2E0C43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5B3596-4398-0148-940C-346943E2B2B5}"/>
              </a:ext>
            </a:extLst>
          </p:cNvPr>
          <p:cNvSpPr>
            <a:spLocks noGrp="1"/>
          </p:cNvSpPr>
          <p:nvPr>
            <p:ph type="sldNum" sz="quarter" idx="12"/>
          </p:nvPr>
        </p:nvSpPr>
        <p:spPr/>
        <p:txBody>
          <a:bodyPr/>
          <a:lstStyle/>
          <a:p>
            <a:fld id="{411370B7-295C-CC41-A15F-8985ECB49724}" type="slidenum">
              <a:rPr lang="fr-FR" smtClean="0"/>
              <a:t>‹N°›</a:t>
            </a:fld>
            <a:endParaRPr lang="fr-FR"/>
          </a:p>
        </p:txBody>
      </p:sp>
    </p:spTree>
    <p:extLst>
      <p:ext uri="{BB962C8B-B14F-4D97-AF65-F5344CB8AC3E}">
        <p14:creationId xmlns:p14="http://schemas.microsoft.com/office/powerpoint/2010/main" val="1652160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2455E5-E225-F54A-A0A2-518984837EAA}"/>
              </a:ext>
            </a:extLst>
          </p:cNvPr>
          <p:cNvSpPr>
            <a:spLocks noGrp="1"/>
          </p:cNvSpPr>
          <p:nvPr>
            <p:ph type="title" hasCustomPrompt="1"/>
          </p:nvPr>
        </p:nvSpPr>
        <p:spPr>
          <a:xfrm>
            <a:off x="-1" y="0"/>
            <a:ext cx="9180945" cy="1321724"/>
          </a:xfrm>
          <a:solidFill>
            <a:srgbClr val="FF3333"/>
          </a:solidFill>
          <a:ln>
            <a:noFill/>
          </a:ln>
        </p:spPr>
        <p:txBody>
          <a:bodyPr lIns="288000" tIns="144000" bIns="0" anchor="ctr">
            <a:normAutofit/>
          </a:bodyPr>
          <a:lstStyle>
            <a:lvl1pPr>
              <a:defRPr sz="3200" b="0" i="0">
                <a:solidFill>
                  <a:schemeClr val="bg1"/>
                </a:solidFill>
                <a:latin typeface="Futura PT Cond Medium" panose="020B0406020204020203" pitchFamily="34" charset="77"/>
              </a:defRPr>
            </a:lvl1pPr>
          </a:lstStyle>
          <a:p>
            <a:r>
              <a:rPr lang="fr-CA"/>
              <a:t>MODIFIER LE STYLE DU TITRE</a:t>
            </a:r>
            <a:endParaRPr lang="fr-FR"/>
          </a:p>
        </p:txBody>
      </p:sp>
      <p:sp>
        <p:nvSpPr>
          <p:cNvPr id="3" name="Espace réservé du contenu 2">
            <a:extLst>
              <a:ext uri="{FF2B5EF4-FFF2-40B4-BE49-F238E27FC236}">
                <a16:creationId xmlns:a16="http://schemas.microsoft.com/office/drawing/2014/main" id="{88D62352-C0AF-4C4B-A4AA-690EE97DA92E}"/>
              </a:ext>
            </a:extLst>
          </p:cNvPr>
          <p:cNvSpPr>
            <a:spLocks noGrp="1"/>
          </p:cNvSpPr>
          <p:nvPr>
            <p:ph idx="1"/>
          </p:nvPr>
        </p:nvSpPr>
        <p:spPr>
          <a:xfrm>
            <a:off x="0" y="1403927"/>
            <a:ext cx="12192000" cy="4655128"/>
          </a:xfrm>
        </p:spPr>
        <p:txBody>
          <a:bodyPr lIns="720000" tIns="288000" rIns="720000" bIns="288000" anchor="ct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u numéro de diapositive 5">
            <a:extLst>
              <a:ext uri="{FF2B5EF4-FFF2-40B4-BE49-F238E27FC236}">
                <a16:creationId xmlns:a16="http://schemas.microsoft.com/office/drawing/2014/main" id="{A948235F-66CB-FA4B-9AF7-A7E20F9887D9}"/>
              </a:ext>
            </a:extLst>
          </p:cNvPr>
          <p:cNvSpPr>
            <a:spLocks noGrp="1"/>
          </p:cNvSpPr>
          <p:nvPr>
            <p:ph type="sldNum" sz="quarter" idx="12"/>
          </p:nvPr>
        </p:nvSpPr>
        <p:spPr>
          <a:xfrm>
            <a:off x="11573164" y="6059055"/>
            <a:ext cx="525051" cy="798945"/>
          </a:xfrm>
          <a:prstGeom prst="rect">
            <a:avLst/>
          </a:prstGeom>
        </p:spPr>
        <p:txBody>
          <a:bodyPr lIns="144000" tIns="0" rIns="144000" bIns="0" anchor="ctr"/>
          <a:lstStyle>
            <a:lvl1pPr algn="r">
              <a:defRPr b="1" i="0">
                <a:latin typeface="Futura PT Cond Bold" panose="020B0406020204020203" pitchFamily="34" charset="77"/>
              </a:defRPr>
            </a:lvl1pPr>
          </a:lstStyle>
          <a:p>
            <a:fld id="{5D75FFDB-238E-6A47-AB6E-8361FA31B69B}" type="slidenum">
              <a:rPr lang="fr-FR" smtClean="0"/>
              <a:pPr/>
              <a:t>‹N°›</a:t>
            </a:fld>
            <a:endParaRPr lang="fr-FR"/>
          </a:p>
        </p:txBody>
      </p:sp>
    </p:spTree>
    <p:extLst>
      <p:ext uri="{BB962C8B-B14F-4D97-AF65-F5344CB8AC3E}">
        <p14:creationId xmlns:p14="http://schemas.microsoft.com/office/powerpoint/2010/main" val="2773754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68A80D-C128-7F43-A81F-17CF13D98E60}"/>
              </a:ext>
            </a:extLst>
          </p:cNvPr>
          <p:cNvSpPr>
            <a:spLocks noGrp="1"/>
          </p:cNvSpPr>
          <p:nvPr>
            <p:ph type="title"/>
          </p:nvPr>
        </p:nvSpPr>
        <p:spPr/>
        <p:txBody>
          <a:bodyPr/>
          <a:lstStyle/>
          <a:p>
            <a:r>
              <a:rPr lang="fr-CA"/>
              <a:t>Modifier le style du titre</a:t>
            </a:r>
            <a:endParaRPr lang="fr-FR"/>
          </a:p>
        </p:txBody>
      </p:sp>
      <p:sp>
        <p:nvSpPr>
          <p:cNvPr id="3" name="Espace réservé du contenu 2">
            <a:extLst>
              <a:ext uri="{FF2B5EF4-FFF2-40B4-BE49-F238E27FC236}">
                <a16:creationId xmlns:a16="http://schemas.microsoft.com/office/drawing/2014/main" id="{A9DC2EA5-18D1-4D49-8F61-86B7BD6E51D6}"/>
              </a:ext>
            </a:extLst>
          </p:cNvPr>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C543430E-95C2-A04C-AAFD-6A0B8ECA4B42}"/>
              </a:ext>
            </a:extLst>
          </p:cNvPr>
          <p:cNvSpPr>
            <a:spLocks noGrp="1"/>
          </p:cNvSpPr>
          <p:nvPr>
            <p:ph type="dt" sz="half" idx="10"/>
          </p:nvPr>
        </p:nvSpPr>
        <p:spPr/>
        <p:txBody>
          <a:bodyPr/>
          <a:lstStyle/>
          <a:p>
            <a:fld id="{76356B93-A737-D54C-9FE4-57460D0AAB69}" type="datetimeFigureOut">
              <a:rPr lang="fr-FR" smtClean="0"/>
              <a:t>27/04/2021</a:t>
            </a:fld>
            <a:endParaRPr lang="fr-FR"/>
          </a:p>
        </p:txBody>
      </p:sp>
      <p:sp>
        <p:nvSpPr>
          <p:cNvPr id="5" name="Espace réservé du pied de page 4">
            <a:extLst>
              <a:ext uri="{FF2B5EF4-FFF2-40B4-BE49-F238E27FC236}">
                <a16:creationId xmlns:a16="http://schemas.microsoft.com/office/drawing/2014/main" id="{D7B76158-B47A-6A43-B695-9D4B562D42C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8288C40-720A-CB4C-9FEB-C11244DE9800}"/>
              </a:ext>
            </a:extLst>
          </p:cNvPr>
          <p:cNvSpPr>
            <a:spLocks noGrp="1"/>
          </p:cNvSpPr>
          <p:nvPr>
            <p:ph type="sldNum" sz="quarter" idx="12"/>
          </p:nvPr>
        </p:nvSpPr>
        <p:spPr/>
        <p:txBody>
          <a:bodyPr/>
          <a:lstStyle/>
          <a:p>
            <a:fld id="{411370B7-295C-CC41-A15F-8985ECB49724}" type="slidenum">
              <a:rPr lang="fr-FR" smtClean="0"/>
              <a:t>‹N°›</a:t>
            </a:fld>
            <a:endParaRPr lang="fr-FR"/>
          </a:p>
        </p:txBody>
      </p:sp>
    </p:spTree>
    <p:extLst>
      <p:ext uri="{BB962C8B-B14F-4D97-AF65-F5344CB8AC3E}">
        <p14:creationId xmlns:p14="http://schemas.microsoft.com/office/powerpoint/2010/main" val="1053228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680EA4-BB83-244D-944D-F406F65FCCEF}"/>
              </a:ext>
            </a:extLst>
          </p:cNvPr>
          <p:cNvSpPr>
            <a:spLocks noGrp="1"/>
          </p:cNvSpPr>
          <p:nvPr>
            <p:ph type="title"/>
          </p:nvPr>
        </p:nvSpPr>
        <p:spPr>
          <a:xfrm>
            <a:off x="831850" y="1709738"/>
            <a:ext cx="10515600" cy="2852737"/>
          </a:xfrm>
        </p:spPr>
        <p:txBody>
          <a:bodyPr anchor="b"/>
          <a:lstStyle>
            <a:lvl1pPr>
              <a:defRPr sz="6000"/>
            </a:lvl1pPr>
          </a:lstStyle>
          <a:p>
            <a:r>
              <a:rPr lang="fr-CA"/>
              <a:t>Modifier le style du titre</a:t>
            </a:r>
            <a:endParaRPr lang="fr-FR"/>
          </a:p>
        </p:txBody>
      </p:sp>
      <p:sp>
        <p:nvSpPr>
          <p:cNvPr id="3" name="Espace réservé du texte 2">
            <a:extLst>
              <a:ext uri="{FF2B5EF4-FFF2-40B4-BE49-F238E27FC236}">
                <a16:creationId xmlns:a16="http://schemas.microsoft.com/office/drawing/2014/main" id="{53C0B446-9CD9-8F4B-99C9-17FD50F0E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a:t>Cliquez pour modifier les styles du texte du masque</a:t>
            </a:r>
          </a:p>
        </p:txBody>
      </p:sp>
      <p:sp>
        <p:nvSpPr>
          <p:cNvPr id="4" name="Espace réservé de la date 3">
            <a:extLst>
              <a:ext uri="{FF2B5EF4-FFF2-40B4-BE49-F238E27FC236}">
                <a16:creationId xmlns:a16="http://schemas.microsoft.com/office/drawing/2014/main" id="{23C61555-95CB-B146-B061-EC8628F4BDE9}"/>
              </a:ext>
            </a:extLst>
          </p:cNvPr>
          <p:cNvSpPr>
            <a:spLocks noGrp="1"/>
          </p:cNvSpPr>
          <p:nvPr>
            <p:ph type="dt" sz="half" idx="10"/>
          </p:nvPr>
        </p:nvSpPr>
        <p:spPr/>
        <p:txBody>
          <a:bodyPr/>
          <a:lstStyle/>
          <a:p>
            <a:fld id="{76356B93-A737-D54C-9FE4-57460D0AAB69}" type="datetimeFigureOut">
              <a:rPr lang="fr-FR" smtClean="0"/>
              <a:t>27/04/2021</a:t>
            </a:fld>
            <a:endParaRPr lang="fr-FR"/>
          </a:p>
        </p:txBody>
      </p:sp>
      <p:sp>
        <p:nvSpPr>
          <p:cNvPr id="5" name="Espace réservé du pied de page 4">
            <a:extLst>
              <a:ext uri="{FF2B5EF4-FFF2-40B4-BE49-F238E27FC236}">
                <a16:creationId xmlns:a16="http://schemas.microsoft.com/office/drawing/2014/main" id="{A9195E01-9A80-024A-AD0D-95E202CD54A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341D44B-609A-BA40-8F65-5444B3D5D18B}"/>
              </a:ext>
            </a:extLst>
          </p:cNvPr>
          <p:cNvSpPr>
            <a:spLocks noGrp="1"/>
          </p:cNvSpPr>
          <p:nvPr>
            <p:ph type="sldNum" sz="quarter" idx="12"/>
          </p:nvPr>
        </p:nvSpPr>
        <p:spPr/>
        <p:txBody>
          <a:bodyPr/>
          <a:lstStyle/>
          <a:p>
            <a:fld id="{411370B7-295C-CC41-A15F-8985ECB49724}" type="slidenum">
              <a:rPr lang="fr-FR" smtClean="0"/>
              <a:t>‹N°›</a:t>
            </a:fld>
            <a:endParaRPr lang="fr-FR"/>
          </a:p>
        </p:txBody>
      </p:sp>
    </p:spTree>
    <p:extLst>
      <p:ext uri="{BB962C8B-B14F-4D97-AF65-F5344CB8AC3E}">
        <p14:creationId xmlns:p14="http://schemas.microsoft.com/office/powerpoint/2010/main" val="4136360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FA8C11-8C8F-8C40-9FCB-08DD15859BE3}"/>
              </a:ext>
            </a:extLst>
          </p:cNvPr>
          <p:cNvSpPr>
            <a:spLocks noGrp="1"/>
          </p:cNvSpPr>
          <p:nvPr>
            <p:ph type="title"/>
          </p:nvPr>
        </p:nvSpPr>
        <p:spPr/>
        <p:txBody>
          <a:bodyPr/>
          <a:lstStyle/>
          <a:p>
            <a:r>
              <a:rPr lang="fr-CA"/>
              <a:t>Modifier le style du titre</a:t>
            </a:r>
            <a:endParaRPr lang="fr-FR"/>
          </a:p>
        </p:txBody>
      </p:sp>
      <p:sp>
        <p:nvSpPr>
          <p:cNvPr id="3" name="Espace réservé du contenu 2">
            <a:extLst>
              <a:ext uri="{FF2B5EF4-FFF2-40B4-BE49-F238E27FC236}">
                <a16:creationId xmlns:a16="http://schemas.microsoft.com/office/drawing/2014/main" id="{F320B6DB-4D9F-6C43-9483-96123B8F4306}"/>
              </a:ext>
            </a:extLst>
          </p:cNvPr>
          <p:cNvSpPr>
            <a:spLocks noGrp="1"/>
          </p:cNvSpPr>
          <p:nvPr>
            <p:ph sz="half" idx="1"/>
          </p:nvPr>
        </p:nvSpPr>
        <p:spPr>
          <a:xfrm>
            <a:off x="838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u contenu 3">
            <a:extLst>
              <a:ext uri="{FF2B5EF4-FFF2-40B4-BE49-F238E27FC236}">
                <a16:creationId xmlns:a16="http://schemas.microsoft.com/office/drawing/2014/main" id="{71E83A5D-99BC-6D4F-8EAC-A6B27FDB1F0F}"/>
              </a:ext>
            </a:extLst>
          </p:cNvPr>
          <p:cNvSpPr>
            <a:spLocks noGrp="1"/>
          </p:cNvSpPr>
          <p:nvPr>
            <p:ph sz="half" idx="2"/>
          </p:nvPr>
        </p:nvSpPr>
        <p:spPr>
          <a:xfrm>
            <a:off x="6172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5" name="Espace réservé de la date 4">
            <a:extLst>
              <a:ext uri="{FF2B5EF4-FFF2-40B4-BE49-F238E27FC236}">
                <a16:creationId xmlns:a16="http://schemas.microsoft.com/office/drawing/2014/main" id="{52536AB7-55B8-B14B-9E9B-1267BC7406F4}"/>
              </a:ext>
            </a:extLst>
          </p:cNvPr>
          <p:cNvSpPr>
            <a:spLocks noGrp="1"/>
          </p:cNvSpPr>
          <p:nvPr>
            <p:ph type="dt" sz="half" idx="10"/>
          </p:nvPr>
        </p:nvSpPr>
        <p:spPr/>
        <p:txBody>
          <a:bodyPr/>
          <a:lstStyle/>
          <a:p>
            <a:fld id="{76356B93-A737-D54C-9FE4-57460D0AAB69}" type="datetimeFigureOut">
              <a:rPr lang="fr-FR" smtClean="0"/>
              <a:t>27/04/2021</a:t>
            </a:fld>
            <a:endParaRPr lang="fr-FR"/>
          </a:p>
        </p:txBody>
      </p:sp>
      <p:sp>
        <p:nvSpPr>
          <p:cNvPr id="6" name="Espace réservé du pied de page 5">
            <a:extLst>
              <a:ext uri="{FF2B5EF4-FFF2-40B4-BE49-F238E27FC236}">
                <a16:creationId xmlns:a16="http://schemas.microsoft.com/office/drawing/2014/main" id="{20D06011-916D-C24D-97B8-D49887E3470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DBC0837-F74C-0146-84A2-C6CA59CFEBD4}"/>
              </a:ext>
            </a:extLst>
          </p:cNvPr>
          <p:cNvSpPr>
            <a:spLocks noGrp="1"/>
          </p:cNvSpPr>
          <p:nvPr>
            <p:ph type="sldNum" sz="quarter" idx="12"/>
          </p:nvPr>
        </p:nvSpPr>
        <p:spPr/>
        <p:txBody>
          <a:bodyPr/>
          <a:lstStyle/>
          <a:p>
            <a:fld id="{411370B7-295C-CC41-A15F-8985ECB49724}" type="slidenum">
              <a:rPr lang="fr-FR" smtClean="0"/>
              <a:t>‹N°›</a:t>
            </a:fld>
            <a:endParaRPr lang="fr-FR"/>
          </a:p>
        </p:txBody>
      </p:sp>
    </p:spTree>
    <p:extLst>
      <p:ext uri="{BB962C8B-B14F-4D97-AF65-F5344CB8AC3E}">
        <p14:creationId xmlns:p14="http://schemas.microsoft.com/office/powerpoint/2010/main" val="1415149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84CBFB-57D0-1C4A-AEAF-B78D724FABAC}"/>
              </a:ext>
            </a:extLst>
          </p:cNvPr>
          <p:cNvSpPr>
            <a:spLocks noGrp="1"/>
          </p:cNvSpPr>
          <p:nvPr>
            <p:ph type="title"/>
          </p:nvPr>
        </p:nvSpPr>
        <p:spPr>
          <a:xfrm>
            <a:off x="839788" y="365125"/>
            <a:ext cx="10515600" cy="1325563"/>
          </a:xfrm>
        </p:spPr>
        <p:txBody>
          <a:bodyPr/>
          <a:lstStyle/>
          <a:p>
            <a:r>
              <a:rPr lang="fr-CA"/>
              <a:t>Modifier le style du titre</a:t>
            </a:r>
            <a:endParaRPr lang="fr-FR"/>
          </a:p>
        </p:txBody>
      </p:sp>
      <p:sp>
        <p:nvSpPr>
          <p:cNvPr id="3" name="Espace réservé du texte 2">
            <a:extLst>
              <a:ext uri="{FF2B5EF4-FFF2-40B4-BE49-F238E27FC236}">
                <a16:creationId xmlns:a16="http://schemas.microsoft.com/office/drawing/2014/main" id="{DA78C21D-661F-E54B-8AA9-E489AFCFEB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Espace réservé du contenu 3">
            <a:extLst>
              <a:ext uri="{FF2B5EF4-FFF2-40B4-BE49-F238E27FC236}">
                <a16:creationId xmlns:a16="http://schemas.microsoft.com/office/drawing/2014/main" id="{70E3FBE2-CBD5-D247-AD82-FF848F613B30}"/>
              </a:ext>
            </a:extLst>
          </p:cNvPr>
          <p:cNvSpPr>
            <a:spLocks noGrp="1"/>
          </p:cNvSpPr>
          <p:nvPr>
            <p:ph sz="half" idx="2"/>
          </p:nvPr>
        </p:nvSpPr>
        <p:spPr>
          <a:xfrm>
            <a:off x="839788" y="2505075"/>
            <a:ext cx="5157787"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5" name="Espace réservé du texte 4">
            <a:extLst>
              <a:ext uri="{FF2B5EF4-FFF2-40B4-BE49-F238E27FC236}">
                <a16:creationId xmlns:a16="http://schemas.microsoft.com/office/drawing/2014/main" id="{2F0C37BE-D083-0644-B6AD-085555B5AF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Espace réservé du contenu 5">
            <a:extLst>
              <a:ext uri="{FF2B5EF4-FFF2-40B4-BE49-F238E27FC236}">
                <a16:creationId xmlns:a16="http://schemas.microsoft.com/office/drawing/2014/main" id="{BB139CA8-311D-B942-B5A8-3CBDB4BE5945}"/>
              </a:ext>
            </a:extLst>
          </p:cNvPr>
          <p:cNvSpPr>
            <a:spLocks noGrp="1"/>
          </p:cNvSpPr>
          <p:nvPr>
            <p:ph sz="quarter" idx="4"/>
          </p:nvPr>
        </p:nvSpPr>
        <p:spPr>
          <a:xfrm>
            <a:off x="6172200" y="2505075"/>
            <a:ext cx="5183188"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7" name="Espace réservé de la date 6">
            <a:extLst>
              <a:ext uri="{FF2B5EF4-FFF2-40B4-BE49-F238E27FC236}">
                <a16:creationId xmlns:a16="http://schemas.microsoft.com/office/drawing/2014/main" id="{626B69DB-BBAB-BB41-8F32-676226F2BB17}"/>
              </a:ext>
            </a:extLst>
          </p:cNvPr>
          <p:cNvSpPr>
            <a:spLocks noGrp="1"/>
          </p:cNvSpPr>
          <p:nvPr>
            <p:ph type="dt" sz="half" idx="10"/>
          </p:nvPr>
        </p:nvSpPr>
        <p:spPr/>
        <p:txBody>
          <a:bodyPr/>
          <a:lstStyle/>
          <a:p>
            <a:fld id="{76356B93-A737-D54C-9FE4-57460D0AAB69}" type="datetimeFigureOut">
              <a:rPr lang="fr-FR" smtClean="0"/>
              <a:t>27/04/2021</a:t>
            </a:fld>
            <a:endParaRPr lang="fr-FR"/>
          </a:p>
        </p:txBody>
      </p:sp>
      <p:sp>
        <p:nvSpPr>
          <p:cNvPr id="8" name="Espace réservé du pied de page 7">
            <a:extLst>
              <a:ext uri="{FF2B5EF4-FFF2-40B4-BE49-F238E27FC236}">
                <a16:creationId xmlns:a16="http://schemas.microsoft.com/office/drawing/2014/main" id="{27F289BF-73D4-F44F-8DF0-582DCBD7AB1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88B9488-19B1-204C-B8C4-A94797A876FB}"/>
              </a:ext>
            </a:extLst>
          </p:cNvPr>
          <p:cNvSpPr>
            <a:spLocks noGrp="1"/>
          </p:cNvSpPr>
          <p:nvPr>
            <p:ph type="sldNum" sz="quarter" idx="12"/>
          </p:nvPr>
        </p:nvSpPr>
        <p:spPr/>
        <p:txBody>
          <a:bodyPr/>
          <a:lstStyle/>
          <a:p>
            <a:fld id="{411370B7-295C-CC41-A15F-8985ECB49724}" type="slidenum">
              <a:rPr lang="fr-FR" smtClean="0"/>
              <a:t>‹N°›</a:t>
            </a:fld>
            <a:endParaRPr lang="fr-FR"/>
          </a:p>
        </p:txBody>
      </p:sp>
    </p:spTree>
    <p:extLst>
      <p:ext uri="{BB962C8B-B14F-4D97-AF65-F5344CB8AC3E}">
        <p14:creationId xmlns:p14="http://schemas.microsoft.com/office/powerpoint/2010/main" val="2997981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739631-2EF6-B84A-ADF8-656F78A1CD7D}"/>
              </a:ext>
            </a:extLst>
          </p:cNvPr>
          <p:cNvSpPr>
            <a:spLocks noGrp="1"/>
          </p:cNvSpPr>
          <p:nvPr>
            <p:ph type="title"/>
          </p:nvPr>
        </p:nvSpPr>
        <p:spPr/>
        <p:txBody>
          <a:bodyPr/>
          <a:lstStyle/>
          <a:p>
            <a:r>
              <a:rPr lang="fr-CA"/>
              <a:t>Modifier le style du titre</a:t>
            </a:r>
            <a:endParaRPr lang="fr-FR"/>
          </a:p>
        </p:txBody>
      </p:sp>
      <p:sp>
        <p:nvSpPr>
          <p:cNvPr id="3" name="Espace réservé de la date 2">
            <a:extLst>
              <a:ext uri="{FF2B5EF4-FFF2-40B4-BE49-F238E27FC236}">
                <a16:creationId xmlns:a16="http://schemas.microsoft.com/office/drawing/2014/main" id="{864A0A60-E71B-0448-ACF5-9354936B0B02}"/>
              </a:ext>
            </a:extLst>
          </p:cNvPr>
          <p:cNvSpPr>
            <a:spLocks noGrp="1"/>
          </p:cNvSpPr>
          <p:nvPr>
            <p:ph type="dt" sz="half" idx="10"/>
          </p:nvPr>
        </p:nvSpPr>
        <p:spPr/>
        <p:txBody>
          <a:bodyPr/>
          <a:lstStyle/>
          <a:p>
            <a:fld id="{76356B93-A737-D54C-9FE4-57460D0AAB69}" type="datetimeFigureOut">
              <a:rPr lang="fr-FR" smtClean="0"/>
              <a:t>27/04/2021</a:t>
            </a:fld>
            <a:endParaRPr lang="fr-FR"/>
          </a:p>
        </p:txBody>
      </p:sp>
      <p:sp>
        <p:nvSpPr>
          <p:cNvPr id="4" name="Espace réservé du pied de page 3">
            <a:extLst>
              <a:ext uri="{FF2B5EF4-FFF2-40B4-BE49-F238E27FC236}">
                <a16:creationId xmlns:a16="http://schemas.microsoft.com/office/drawing/2014/main" id="{0C8DF419-4973-8046-AECF-BF06BC15A4F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4D0B3F7-672B-7840-8CE5-D943DE714B92}"/>
              </a:ext>
            </a:extLst>
          </p:cNvPr>
          <p:cNvSpPr>
            <a:spLocks noGrp="1"/>
          </p:cNvSpPr>
          <p:nvPr>
            <p:ph type="sldNum" sz="quarter" idx="12"/>
          </p:nvPr>
        </p:nvSpPr>
        <p:spPr/>
        <p:txBody>
          <a:bodyPr/>
          <a:lstStyle/>
          <a:p>
            <a:fld id="{411370B7-295C-CC41-A15F-8985ECB49724}" type="slidenum">
              <a:rPr lang="fr-FR" smtClean="0"/>
              <a:t>‹N°›</a:t>
            </a:fld>
            <a:endParaRPr lang="fr-FR"/>
          </a:p>
        </p:txBody>
      </p:sp>
    </p:spTree>
    <p:extLst>
      <p:ext uri="{BB962C8B-B14F-4D97-AF65-F5344CB8AC3E}">
        <p14:creationId xmlns:p14="http://schemas.microsoft.com/office/powerpoint/2010/main" val="3207331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BDBE672-E559-9D44-ADB4-64612E27FA0E}"/>
              </a:ext>
            </a:extLst>
          </p:cNvPr>
          <p:cNvSpPr>
            <a:spLocks noGrp="1"/>
          </p:cNvSpPr>
          <p:nvPr>
            <p:ph type="dt" sz="half" idx="10"/>
          </p:nvPr>
        </p:nvSpPr>
        <p:spPr/>
        <p:txBody>
          <a:bodyPr/>
          <a:lstStyle/>
          <a:p>
            <a:fld id="{76356B93-A737-D54C-9FE4-57460D0AAB69}" type="datetimeFigureOut">
              <a:rPr lang="fr-FR" smtClean="0"/>
              <a:t>27/04/2021</a:t>
            </a:fld>
            <a:endParaRPr lang="fr-FR"/>
          </a:p>
        </p:txBody>
      </p:sp>
      <p:sp>
        <p:nvSpPr>
          <p:cNvPr id="3" name="Espace réservé du pied de page 2">
            <a:extLst>
              <a:ext uri="{FF2B5EF4-FFF2-40B4-BE49-F238E27FC236}">
                <a16:creationId xmlns:a16="http://schemas.microsoft.com/office/drawing/2014/main" id="{7671C3C7-E98C-2C4B-B5C7-B1A48E8E932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3861218-411B-B244-8472-60F1580CD096}"/>
              </a:ext>
            </a:extLst>
          </p:cNvPr>
          <p:cNvSpPr>
            <a:spLocks noGrp="1"/>
          </p:cNvSpPr>
          <p:nvPr>
            <p:ph type="sldNum" sz="quarter" idx="12"/>
          </p:nvPr>
        </p:nvSpPr>
        <p:spPr/>
        <p:txBody>
          <a:bodyPr/>
          <a:lstStyle/>
          <a:p>
            <a:fld id="{411370B7-295C-CC41-A15F-8985ECB49724}" type="slidenum">
              <a:rPr lang="fr-FR" smtClean="0"/>
              <a:t>‹N°›</a:t>
            </a:fld>
            <a:endParaRPr lang="fr-FR"/>
          </a:p>
        </p:txBody>
      </p:sp>
    </p:spTree>
    <p:extLst>
      <p:ext uri="{BB962C8B-B14F-4D97-AF65-F5344CB8AC3E}">
        <p14:creationId xmlns:p14="http://schemas.microsoft.com/office/powerpoint/2010/main" val="392455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FCB464-EA16-8041-874F-2ADF11AA7265}"/>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endParaRPr lang="fr-FR"/>
          </a:p>
        </p:txBody>
      </p:sp>
      <p:sp>
        <p:nvSpPr>
          <p:cNvPr id="3" name="Espace réservé du contenu 2">
            <a:extLst>
              <a:ext uri="{FF2B5EF4-FFF2-40B4-BE49-F238E27FC236}">
                <a16:creationId xmlns:a16="http://schemas.microsoft.com/office/drawing/2014/main" id="{7AB1C108-022B-7644-9CC5-8FB9AB426B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u texte 3">
            <a:extLst>
              <a:ext uri="{FF2B5EF4-FFF2-40B4-BE49-F238E27FC236}">
                <a16:creationId xmlns:a16="http://schemas.microsoft.com/office/drawing/2014/main" id="{ED6C9909-490C-444B-97A4-F6EECB2D7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FAC3A343-4A61-9C48-820A-A75CC9FE5EF3}"/>
              </a:ext>
            </a:extLst>
          </p:cNvPr>
          <p:cNvSpPr>
            <a:spLocks noGrp="1"/>
          </p:cNvSpPr>
          <p:nvPr>
            <p:ph type="dt" sz="half" idx="10"/>
          </p:nvPr>
        </p:nvSpPr>
        <p:spPr/>
        <p:txBody>
          <a:bodyPr/>
          <a:lstStyle/>
          <a:p>
            <a:fld id="{76356B93-A737-D54C-9FE4-57460D0AAB69}" type="datetimeFigureOut">
              <a:rPr lang="fr-FR" smtClean="0"/>
              <a:t>27/04/2021</a:t>
            </a:fld>
            <a:endParaRPr lang="fr-FR"/>
          </a:p>
        </p:txBody>
      </p:sp>
      <p:sp>
        <p:nvSpPr>
          <p:cNvPr id="6" name="Espace réservé du pied de page 5">
            <a:extLst>
              <a:ext uri="{FF2B5EF4-FFF2-40B4-BE49-F238E27FC236}">
                <a16:creationId xmlns:a16="http://schemas.microsoft.com/office/drawing/2014/main" id="{B111259D-9123-164F-AFAC-63632F4656E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12BAA0A-6CCD-EB48-85DC-DC5813656ACC}"/>
              </a:ext>
            </a:extLst>
          </p:cNvPr>
          <p:cNvSpPr>
            <a:spLocks noGrp="1"/>
          </p:cNvSpPr>
          <p:nvPr>
            <p:ph type="sldNum" sz="quarter" idx="12"/>
          </p:nvPr>
        </p:nvSpPr>
        <p:spPr/>
        <p:txBody>
          <a:bodyPr/>
          <a:lstStyle/>
          <a:p>
            <a:fld id="{411370B7-295C-CC41-A15F-8985ECB49724}" type="slidenum">
              <a:rPr lang="fr-FR" smtClean="0"/>
              <a:t>‹N°›</a:t>
            </a:fld>
            <a:endParaRPr lang="fr-FR"/>
          </a:p>
        </p:txBody>
      </p:sp>
    </p:spTree>
    <p:extLst>
      <p:ext uri="{BB962C8B-B14F-4D97-AF65-F5344CB8AC3E}">
        <p14:creationId xmlns:p14="http://schemas.microsoft.com/office/powerpoint/2010/main" val="1384558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1F596E-7B13-6945-9133-46D280AFA95D}"/>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endParaRPr lang="fr-FR"/>
          </a:p>
        </p:txBody>
      </p:sp>
      <p:sp>
        <p:nvSpPr>
          <p:cNvPr id="3" name="Espace réservé pour une image  2">
            <a:extLst>
              <a:ext uri="{FF2B5EF4-FFF2-40B4-BE49-F238E27FC236}">
                <a16:creationId xmlns:a16="http://schemas.microsoft.com/office/drawing/2014/main" id="{3C33ECB7-9648-E84E-8657-101F179D9F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24DD158-7FAD-8F4F-9F15-F111D149C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5F1DF2C5-DD8C-6D44-A690-983EB85C92A5}"/>
              </a:ext>
            </a:extLst>
          </p:cNvPr>
          <p:cNvSpPr>
            <a:spLocks noGrp="1"/>
          </p:cNvSpPr>
          <p:nvPr>
            <p:ph type="dt" sz="half" idx="10"/>
          </p:nvPr>
        </p:nvSpPr>
        <p:spPr/>
        <p:txBody>
          <a:bodyPr/>
          <a:lstStyle/>
          <a:p>
            <a:fld id="{76356B93-A737-D54C-9FE4-57460D0AAB69}" type="datetimeFigureOut">
              <a:rPr lang="fr-FR" smtClean="0"/>
              <a:t>27/04/2021</a:t>
            </a:fld>
            <a:endParaRPr lang="fr-FR"/>
          </a:p>
        </p:txBody>
      </p:sp>
      <p:sp>
        <p:nvSpPr>
          <p:cNvPr id="6" name="Espace réservé du pied de page 5">
            <a:extLst>
              <a:ext uri="{FF2B5EF4-FFF2-40B4-BE49-F238E27FC236}">
                <a16:creationId xmlns:a16="http://schemas.microsoft.com/office/drawing/2014/main" id="{16EE9700-2440-0746-8847-362F374D190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98161FA-9B93-6344-82F1-B0C8AE4B657F}"/>
              </a:ext>
            </a:extLst>
          </p:cNvPr>
          <p:cNvSpPr>
            <a:spLocks noGrp="1"/>
          </p:cNvSpPr>
          <p:nvPr>
            <p:ph type="sldNum" sz="quarter" idx="12"/>
          </p:nvPr>
        </p:nvSpPr>
        <p:spPr/>
        <p:txBody>
          <a:bodyPr/>
          <a:lstStyle/>
          <a:p>
            <a:fld id="{411370B7-295C-CC41-A15F-8985ECB49724}" type="slidenum">
              <a:rPr lang="fr-FR" smtClean="0"/>
              <a:t>‹N°›</a:t>
            </a:fld>
            <a:endParaRPr lang="fr-FR"/>
          </a:p>
        </p:txBody>
      </p:sp>
    </p:spTree>
    <p:extLst>
      <p:ext uri="{BB962C8B-B14F-4D97-AF65-F5344CB8AC3E}">
        <p14:creationId xmlns:p14="http://schemas.microsoft.com/office/powerpoint/2010/main" val="2379044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A61B695-B69F-6D4D-A374-6949B72236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CA"/>
              <a:t>Modifier le style du titre</a:t>
            </a:r>
            <a:endParaRPr lang="fr-FR"/>
          </a:p>
        </p:txBody>
      </p:sp>
      <p:sp>
        <p:nvSpPr>
          <p:cNvPr id="3" name="Espace réservé du texte 2">
            <a:extLst>
              <a:ext uri="{FF2B5EF4-FFF2-40B4-BE49-F238E27FC236}">
                <a16:creationId xmlns:a16="http://schemas.microsoft.com/office/drawing/2014/main" id="{5BE78260-E575-3840-99DA-EAC00B929D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B2E371AF-AA48-D94F-A13A-D5C4ED0378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356B93-A737-D54C-9FE4-57460D0AAB69}" type="datetimeFigureOut">
              <a:rPr lang="fr-FR" smtClean="0"/>
              <a:t>27/04/2021</a:t>
            </a:fld>
            <a:endParaRPr lang="fr-FR"/>
          </a:p>
        </p:txBody>
      </p:sp>
      <p:sp>
        <p:nvSpPr>
          <p:cNvPr id="5" name="Espace réservé du pied de page 4">
            <a:extLst>
              <a:ext uri="{FF2B5EF4-FFF2-40B4-BE49-F238E27FC236}">
                <a16:creationId xmlns:a16="http://schemas.microsoft.com/office/drawing/2014/main" id="{F7BB8407-885D-1A49-9B9D-E6F11CE2F6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405DBC8-D0FF-4841-913D-62BDD0F30E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1370B7-295C-CC41-A15F-8985ECB49724}" type="slidenum">
              <a:rPr lang="fr-FR" smtClean="0"/>
              <a:t>‹N°›</a:t>
            </a:fld>
            <a:endParaRPr lang="fr-FR"/>
          </a:p>
        </p:txBody>
      </p:sp>
    </p:spTree>
    <p:extLst>
      <p:ext uri="{BB962C8B-B14F-4D97-AF65-F5344CB8AC3E}">
        <p14:creationId xmlns:p14="http://schemas.microsoft.com/office/powerpoint/2010/main" val="3742263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141383F7-4DED-8840-B74C-654DA845FB6C}"/>
              </a:ext>
            </a:extLst>
          </p:cNvPr>
          <p:cNvSpPr txBox="1"/>
          <p:nvPr>
            <p:custDataLst>
              <p:tags r:id="rId1"/>
            </p:custDataLst>
          </p:nvPr>
        </p:nvSpPr>
        <p:spPr>
          <a:xfrm>
            <a:off x="1706880" y="2221992"/>
            <a:ext cx="8778240" cy="646331"/>
          </a:xfrm>
          <a:prstGeom prst="rect">
            <a:avLst/>
          </a:prstGeom>
          <a:noFill/>
        </p:spPr>
        <p:txBody>
          <a:bodyPr wrap="square" rtlCol="0">
            <a:spAutoFit/>
          </a:bodyPr>
          <a:lstStyle/>
          <a:p>
            <a:pPr algn="ctr"/>
            <a:r>
              <a:rPr lang="fr-FR" sz="3600" b="1" dirty="0">
                <a:solidFill>
                  <a:srgbClr val="FF3233"/>
                </a:solidFill>
                <a:latin typeface="Futura PT Cond Extra Bold" panose="020B0406020204020203" pitchFamily="34" charset="77"/>
              </a:rPr>
              <a:t>PRÉSENTATION SUR LES SERVICES ESSENTIELS</a:t>
            </a:r>
          </a:p>
        </p:txBody>
      </p:sp>
      <p:sp>
        <p:nvSpPr>
          <p:cNvPr id="9" name="ZoneTexte 8">
            <a:extLst>
              <a:ext uri="{FF2B5EF4-FFF2-40B4-BE49-F238E27FC236}">
                <a16:creationId xmlns:a16="http://schemas.microsoft.com/office/drawing/2014/main" id="{A8BAF849-F8D1-674F-A835-4DD4E2E87F15}"/>
              </a:ext>
            </a:extLst>
          </p:cNvPr>
          <p:cNvSpPr txBox="1"/>
          <p:nvPr>
            <p:custDataLst>
              <p:tags r:id="rId2"/>
            </p:custDataLst>
          </p:nvPr>
        </p:nvSpPr>
        <p:spPr>
          <a:xfrm>
            <a:off x="1706880" y="3429000"/>
            <a:ext cx="8778240" cy="1384995"/>
          </a:xfrm>
          <a:prstGeom prst="rect">
            <a:avLst/>
          </a:prstGeom>
          <a:noFill/>
        </p:spPr>
        <p:txBody>
          <a:bodyPr wrap="square" rtlCol="0">
            <a:spAutoFit/>
          </a:bodyPr>
          <a:lstStyle/>
          <a:p>
            <a:pPr algn="ctr"/>
            <a:r>
              <a:rPr lang="fr-FR" sz="2800" b="1" dirty="0">
                <a:latin typeface="Futura PT Cond Bold" panose="020B0406020204020203" pitchFamily="34" charset="77"/>
              </a:rPr>
              <a:t>TOURNÉE D’ASSEMBLÉES GÉNÉRALES SUR LA GRÈVE</a:t>
            </a:r>
          </a:p>
          <a:p>
            <a:pPr algn="ctr"/>
            <a:r>
              <a:rPr lang="fr-FR" sz="2800" b="1" dirty="0">
                <a:latin typeface="Futura PT Cond Bold" panose="020B0406020204020203" pitchFamily="34" charset="77"/>
              </a:rPr>
              <a:t>SECTEUR PUBLIC CSN</a:t>
            </a:r>
          </a:p>
          <a:p>
            <a:pPr algn="ctr"/>
            <a:r>
              <a:rPr lang="fr-FR" sz="2800" b="1" dirty="0">
                <a:latin typeface="Futura PT Cond Bold" panose="020B0406020204020203" pitchFamily="34" charset="77"/>
              </a:rPr>
              <a:t>AVRIL – MAI 2021</a:t>
            </a:r>
          </a:p>
        </p:txBody>
      </p:sp>
    </p:spTree>
    <p:extLst>
      <p:ext uri="{BB962C8B-B14F-4D97-AF65-F5344CB8AC3E}">
        <p14:creationId xmlns:p14="http://schemas.microsoft.com/office/powerpoint/2010/main" val="2446299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6EEE63C-3A47-DF4C-BD8A-C0B4E19E33C7}"/>
              </a:ext>
            </a:extLst>
          </p:cNvPr>
          <p:cNvSpPr>
            <a:spLocks noGrp="1"/>
          </p:cNvSpPr>
          <p:nvPr>
            <p:ph idx="1"/>
            <p:custDataLst>
              <p:tags r:id="rId1"/>
            </p:custDataLst>
          </p:nvPr>
        </p:nvSpPr>
        <p:spPr/>
        <p:txBody>
          <a:bodyPr>
            <a:normAutofit/>
          </a:bodyPr>
          <a:lstStyle/>
          <a:p>
            <a:r>
              <a:rPr lang="fr-FR" sz="2400" dirty="0"/>
              <a:t>À la suite d’une contestation judiciaire de la CSN, les dispositions du Code du travail sur les services essentiels ont été modifiées.</a:t>
            </a:r>
            <a:r>
              <a:rPr lang="en-US" sz="2400" dirty="0"/>
              <a:t>​</a:t>
            </a:r>
            <a:endParaRPr lang="en-US" sz="2400" dirty="0">
              <a:cs typeface="Calibri"/>
            </a:endParaRPr>
          </a:p>
          <a:p>
            <a:pPr fontAlgn="base"/>
            <a:r>
              <a:rPr lang="fr-FR" sz="2400" dirty="0"/>
              <a:t>« Lors d’une grève des salariés d’un établissement, les parties sont tenues de maintenir des services essentiels. Ces services sont ceux dont l’interruption peut avoir pour effet de mettre en danger la santé ou la sécurité publique. »</a:t>
            </a:r>
            <a:r>
              <a:rPr lang="en-US" sz="2400" dirty="0"/>
              <a:t>​</a:t>
            </a:r>
            <a:endParaRPr lang="en-US" sz="2400" dirty="0">
              <a:cs typeface="Calibri"/>
            </a:endParaRPr>
          </a:p>
          <a:p>
            <a:pPr fontAlgn="base"/>
            <a:r>
              <a:rPr lang="fr-FR" sz="2400" dirty="0"/>
              <a:t>Cela permet d'augmenter notre rapport de force, puisque plusieurs membres pourront faire la grève lors de plus longues périodes que ce qui était le cas auparavant. </a:t>
            </a:r>
            <a:r>
              <a:rPr lang="en-US" sz="2400" dirty="0"/>
              <a:t>​</a:t>
            </a:r>
            <a:r>
              <a:rPr lang="fr-FR" sz="2400" dirty="0"/>
              <a:t>(À titre d'exemple, lors de la grève de 2015, le temps de grève était de 42 minutes par jour)</a:t>
            </a:r>
            <a:r>
              <a:rPr lang="en-US" sz="2400" dirty="0"/>
              <a:t>​</a:t>
            </a:r>
            <a:endParaRPr lang="en-US" sz="2400" dirty="0">
              <a:cs typeface="Calibri"/>
            </a:endParaRPr>
          </a:p>
        </p:txBody>
      </p:sp>
      <p:sp>
        <p:nvSpPr>
          <p:cNvPr id="5" name="Titre 4">
            <a:extLst>
              <a:ext uri="{FF2B5EF4-FFF2-40B4-BE49-F238E27FC236}">
                <a16:creationId xmlns:a16="http://schemas.microsoft.com/office/drawing/2014/main" id="{9C96772F-B157-3F48-862B-7D161DEA8257}"/>
              </a:ext>
            </a:extLst>
          </p:cNvPr>
          <p:cNvSpPr>
            <a:spLocks noGrp="1"/>
          </p:cNvSpPr>
          <p:nvPr>
            <p:ph type="title"/>
            <p:custDataLst>
              <p:tags r:id="rId2"/>
            </p:custDataLst>
          </p:nvPr>
        </p:nvSpPr>
        <p:spPr/>
        <p:txBody>
          <a:bodyPr>
            <a:normAutofit/>
          </a:bodyPr>
          <a:lstStyle/>
          <a:p>
            <a:r>
              <a:rPr lang="fr-FR" sz="4000" b="1">
                <a:latin typeface="Futura PT Cond Bold" panose="020B0406020204020203" pitchFamily="34" charset="77"/>
              </a:rPr>
              <a:t>Nouvelle façon de faire la grève</a:t>
            </a:r>
          </a:p>
        </p:txBody>
      </p:sp>
    </p:spTree>
    <p:extLst>
      <p:ext uri="{BB962C8B-B14F-4D97-AF65-F5344CB8AC3E}">
        <p14:creationId xmlns:p14="http://schemas.microsoft.com/office/powerpoint/2010/main" val="1038090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6EEE63C-3A47-DF4C-BD8A-C0B4E19E33C7}"/>
              </a:ext>
            </a:extLst>
          </p:cNvPr>
          <p:cNvSpPr>
            <a:spLocks noGrp="1"/>
          </p:cNvSpPr>
          <p:nvPr>
            <p:ph idx="1"/>
            <p:custDataLst>
              <p:tags r:id="rId1"/>
            </p:custDataLst>
          </p:nvPr>
        </p:nvSpPr>
        <p:spPr/>
        <p:txBody>
          <a:bodyPr>
            <a:normAutofit/>
          </a:bodyPr>
          <a:lstStyle/>
          <a:p>
            <a:pPr fontAlgn="base"/>
            <a:r>
              <a:rPr lang="fr-FR" sz="2400" dirty="0"/>
              <a:t>Une décision récente du Tribunal administratif du travail (TAT) fixe les % de services essentiels à maintenir pour le personnel des catégories 2 et 3.</a:t>
            </a:r>
            <a:endParaRPr lang="fr-FR" sz="2400" dirty="0">
              <a:cs typeface="Calibri"/>
            </a:endParaRPr>
          </a:p>
          <a:p>
            <a:pPr fontAlgn="base"/>
            <a:r>
              <a:rPr lang="fr-FR" sz="2400" dirty="0"/>
              <a:t>Nous sommes en attente d’une décision du TAT afin de déterminer </a:t>
            </a:r>
            <a:r>
              <a:rPr lang="fr-FR" sz="2400" dirty="0">
                <a:ea typeface="+mn-lt"/>
                <a:cs typeface="+mn-lt"/>
              </a:rPr>
              <a:t>les % de services essentiels à maintenir pour le personnel des catégories 1 et 4.</a:t>
            </a:r>
          </a:p>
          <a:p>
            <a:r>
              <a:rPr lang="fr-FR" sz="2400" dirty="0">
                <a:ea typeface="+mn-lt"/>
                <a:cs typeface="+mn-lt"/>
              </a:rPr>
              <a:t>Le niveau de services essentiels à maintenir va varier entre 40 % et 90 % des heures prévues à l’horaire normal de travail, selon la catégorie de soins ou de service.</a:t>
            </a:r>
          </a:p>
          <a:p>
            <a:r>
              <a:rPr lang="fr-FR" sz="2400" dirty="0">
                <a:ea typeface="+mn-lt"/>
                <a:cs typeface="+mn-lt"/>
              </a:rPr>
              <a:t>Il faudra maintenir 100 % des services et des soins à l'urgence, aux soins intensifs ainsi que dans les centres d’évaluation, de dépistage et de vaccination de la COVID-19.</a:t>
            </a:r>
            <a:r>
              <a:rPr lang="en-US" sz="2400" dirty="0">
                <a:ea typeface="+mn-lt"/>
                <a:cs typeface="+mn-lt"/>
              </a:rPr>
              <a:t> </a:t>
            </a:r>
            <a:endParaRPr lang="fr-FR" dirty="0"/>
          </a:p>
        </p:txBody>
      </p:sp>
      <p:sp>
        <p:nvSpPr>
          <p:cNvPr id="5" name="Titre 4">
            <a:extLst>
              <a:ext uri="{FF2B5EF4-FFF2-40B4-BE49-F238E27FC236}">
                <a16:creationId xmlns:a16="http://schemas.microsoft.com/office/drawing/2014/main" id="{9C96772F-B157-3F48-862B-7D161DEA8257}"/>
              </a:ext>
            </a:extLst>
          </p:cNvPr>
          <p:cNvSpPr>
            <a:spLocks noGrp="1"/>
          </p:cNvSpPr>
          <p:nvPr>
            <p:ph type="title"/>
            <p:custDataLst>
              <p:tags r:id="rId2"/>
            </p:custDataLst>
          </p:nvPr>
        </p:nvSpPr>
        <p:spPr/>
        <p:txBody>
          <a:bodyPr>
            <a:normAutofit/>
          </a:bodyPr>
          <a:lstStyle/>
          <a:p>
            <a:r>
              <a:rPr lang="fr-FR" sz="4000" b="1">
                <a:latin typeface="Futura PT Cond Bold" panose="020B0406020204020203" pitchFamily="34" charset="77"/>
              </a:rPr>
              <a:t>Nouvelle façon de faire la grève</a:t>
            </a:r>
          </a:p>
        </p:txBody>
      </p:sp>
    </p:spTree>
    <p:extLst>
      <p:ext uri="{BB962C8B-B14F-4D97-AF65-F5344CB8AC3E}">
        <p14:creationId xmlns:p14="http://schemas.microsoft.com/office/powerpoint/2010/main" val="767751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6EEE63C-3A47-DF4C-BD8A-C0B4E19E33C7}"/>
              </a:ext>
            </a:extLst>
          </p:cNvPr>
          <p:cNvSpPr>
            <a:spLocks noGrp="1"/>
          </p:cNvSpPr>
          <p:nvPr>
            <p:ph idx="1"/>
            <p:custDataLst>
              <p:tags r:id="rId1"/>
            </p:custDataLst>
          </p:nvPr>
        </p:nvSpPr>
        <p:spPr/>
        <p:txBody>
          <a:bodyPr>
            <a:normAutofit/>
          </a:bodyPr>
          <a:lstStyle/>
          <a:p>
            <a:pPr fontAlgn="base"/>
            <a:r>
              <a:rPr lang="fr-FR" sz="2400" dirty="0"/>
              <a:t>Le temps de grève serait plus grand lors des 6 premiers jours</a:t>
            </a:r>
            <a:r>
              <a:rPr lang="en-US" sz="2400" dirty="0"/>
              <a:t>​ de la </a:t>
            </a:r>
            <a:r>
              <a:rPr lang="fr-CA" sz="2400" dirty="0"/>
              <a:t>grève</a:t>
            </a:r>
            <a:r>
              <a:rPr lang="en-US" sz="2400" dirty="0"/>
              <a:t> et plus </a:t>
            </a:r>
            <a:r>
              <a:rPr lang="fr-CA" sz="2400" dirty="0"/>
              <a:t>faible</a:t>
            </a:r>
            <a:r>
              <a:rPr lang="en-US" sz="2400" dirty="0"/>
              <a:t> par la suite (les deux </a:t>
            </a:r>
            <a:r>
              <a:rPr lang="fr-CA" sz="2400" dirty="0"/>
              <a:t>niveaux sont indiqués </a:t>
            </a:r>
            <a:r>
              <a:rPr lang="en-US" sz="2400" dirty="0"/>
              <a:t>dans les tableaux). </a:t>
            </a:r>
            <a:endParaRPr lang="en-US" sz="2400" dirty="0">
              <a:cs typeface="Calibri"/>
            </a:endParaRPr>
          </a:p>
          <a:p>
            <a:pPr fontAlgn="base"/>
            <a:r>
              <a:rPr lang="fr-FR" sz="2400" dirty="0"/>
              <a:t>Tout le personnel d’encadrement devra participer à l’effort des services essentiels, en offrant une prestation de travail équivalente à </a:t>
            </a:r>
            <a:r>
              <a:rPr lang="en-US" sz="2400" dirty="0"/>
              <a:t>​</a:t>
            </a:r>
            <a:r>
              <a:rPr lang="fr-FR" sz="2400" dirty="0"/>
              <a:t>2 heures par cadre pour chaque jour de grève.</a:t>
            </a:r>
            <a:endParaRPr lang="en-US" sz="2400" dirty="0"/>
          </a:p>
        </p:txBody>
      </p:sp>
      <p:sp>
        <p:nvSpPr>
          <p:cNvPr id="5" name="Titre 4">
            <a:extLst>
              <a:ext uri="{FF2B5EF4-FFF2-40B4-BE49-F238E27FC236}">
                <a16:creationId xmlns:a16="http://schemas.microsoft.com/office/drawing/2014/main" id="{9C96772F-B157-3F48-862B-7D161DEA8257}"/>
              </a:ext>
            </a:extLst>
          </p:cNvPr>
          <p:cNvSpPr>
            <a:spLocks noGrp="1"/>
          </p:cNvSpPr>
          <p:nvPr>
            <p:ph type="title"/>
            <p:custDataLst>
              <p:tags r:id="rId2"/>
            </p:custDataLst>
          </p:nvPr>
        </p:nvSpPr>
        <p:spPr/>
        <p:txBody>
          <a:bodyPr>
            <a:normAutofit/>
          </a:bodyPr>
          <a:lstStyle/>
          <a:p>
            <a:r>
              <a:rPr lang="fr-FR" sz="4000" b="1">
                <a:latin typeface="Futura PT Cond Bold" panose="020B0406020204020203" pitchFamily="34" charset="77"/>
              </a:rPr>
              <a:t>Ce qui devrait s’appliquer lors d’un jour de grève</a:t>
            </a:r>
          </a:p>
        </p:txBody>
      </p:sp>
    </p:spTree>
    <p:extLst>
      <p:ext uri="{BB962C8B-B14F-4D97-AF65-F5344CB8AC3E}">
        <p14:creationId xmlns:p14="http://schemas.microsoft.com/office/powerpoint/2010/main" val="3043718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4">
            <a:extLst>
              <a:ext uri="{FF2B5EF4-FFF2-40B4-BE49-F238E27FC236}">
                <a16:creationId xmlns:a16="http://schemas.microsoft.com/office/drawing/2014/main" id="{6361B459-7624-4F4E-B922-EF5B64E0CE65}"/>
              </a:ext>
            </a:extLst>
          </p:cNvPr>
          <p:cNvSpPr>
            <a:spLocks noGrp="1"/>
          </p:cNvSpPr>
          <p:nvPr>
            <p:ph type="title"/>
            <p:custDataLst>
              <p:tags r:id="rId1"/>
            </p:custDataLst>
          </p:nvPr>
        </p:nvSpPr>
        <p:spPr>
          <a:xfrm>
            <a:off x="-1" y="0"/>
            <a:ext cx="9180945" cy="1321724"/>
          </a:xfrm>
        </p:spPr>
        <p:txBody>
          <a:bodyPr>
            <a:normAutofit/>
          </a:bodyPr>
          <a:lstStyle/>
          <a:p>
            <a:r>
              <a:rPr lang="fr-FR" sz="4000" b="1" dirty="0">
                <a:latin typeface="Futura PT Cond Bold" panose="020B0406020204020203" pitchFamily="34" charset="77"/>
              </a:rPr>
              <a:t>Services essentiels à maintenir - Catégorie 2</a:t>
            </a:r>
          </a:p>
        </p:txBody>
      </p:sp>
      <p:pic>
        <p:nvPicPr>
          <p:cNvPr id="2" name="Image 1">
            <a:extLst>
              <a:ext uri="{FF2B5EF4-FFF2-40B4-BE49-F238E27FC236}">
                <a16:creationId xmlns:a16="http://schemas.microsoft.com/office/drawing/2014/main" id="{781E9FD8-14CB-4450-9E8B-6CDF0577D6BD}"/>
              </a:ext>
            </a:extLst>
          </p:cNvPr>
          <p:cNvPicPr>
            <a:picLocks noChangeAspect="1"/>
          </p:cNvPicPr>
          <p:nvPr>
            <p:custDataLst>
              <p:tags r:id="rId2"/>
            </p:custDataLst>
          </p:nvPr>
        </p:nvPicPr>
        <p:blipFill>
          <a:blip r:embed="rId4"/>
          <a:stretch>
            <a:fillRect/>
          </a:stretch>
        </p:blipFill>
        <p:spPr>
          <a:xfrm>
            <a:off x="0" y="1688910"/>
            <a:ext cx="12096750" cy="3480179"/>
          </a:xfrm>
          <a:prstGeom prst="rect">
            <a:avLst/>
          </a:prstGeom>
        </p:spPr>
      </p:pic>
    </p:spTree>
    <p:extLst>
      <p:ext uri="{BB962C8B-B14F-4D97-AF65-F5344CB8AC3E}">
        <p14:creationId xmlns:p14="http://schemas.microsoft.com/office/powerpoint/2010/main" val="2527114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4">
            <a:extLst>
              <a:ext uri="{FF2B5EF4-FFF2-40B4-BE49-F238E27FC236}">
                <a16:creationId xmlns:a16="http://schemas.microsoft.com/office/drawing/2014/main" id="{6361B459-7624-4F4E-B922-EF5B64E0CE65}"/>
              </a:ext>
            </a:extLst>
          </p:cNvPr>
          <p:cNvSpPr>
            <a:spLocks noGrp="1"/>
          </p:cNvSpPr>
          <p:nvPr>
            <p:ph type="title"/>
            <p:custDataLst>
              <p:tags r:id="rId1"/>
            </p:custDataLst>
          </p:nvPr>
        </p:nvSpPr>
        <p:spPr>
          <a:xfrm>
            <a:off x="-1" y="0"/>
            <a:ext cx="9180945" cy="1321724"/>
          </a:xfrm>
        </p:spPr>
        <p:txBody>
          <a:bodyPr>
            <a:normAutofit/>
          </a:bodyPr>
          <a:lstStyle/>
          <a:p>
            <a:r>
              <a:rPr lang="fr-FR" sz="4000" b="1" dirty="0">
                <a:latin typeface="Futura PT Cond Bold" panose="020B0406020204020203" pitchFamily="34" charset="77"/>
              </a:rPr>
              <a:t>Services essentiels à maintenir - Catégorie 3</a:t>
            </a:r>
          </a:p>
        </p:txBody>
      </p:sp>
      <p:pic>
        <p:nvPicPr>
          <p:cNvPr id="3" name="Image 2">
            <a:extLst>
              <a:ext uri="{FF2B5EF4-FFF2-40B4-BE49-F238E27FC236}">
                <a16:creationId xmlns:a16="http://schemas.microsoft.com/office/drawing/2014/main" id="{960A133E-B820-419B-AB82-418B86147591}"/>
              </a:ext>
            </a:extLst>
          </p:cNvPr>
          <p:cNvPicPr>
            <a:picLocks noChangeAspect="1"/>
          </p:cNvPicPr>
          <p:nvPr>
            <p:custDataLst>
              <p:tags r:id="rId2"/>
            </p:custDataLst>
          </p:nvPr>
        </p:nvPicPr>
        <p:blipFill>
          <a:blip r:embed="rId4"/>
          <a:stretch>
            <a:fillRect/>
          </a:stretch>
        </p:blipFill>
        <p:spPr>
          <a:xfrm>
            <a:off x="110837" y="1772802"/>
            <a:ext cx="11811000" cy="3940467"/>
          </a:xfrm>
          <a:prstGeom prst="rect">
            <a:avLst/>
          </a:prstGeom>
        </p:spPr>
      </p:pic>
    </p:spTree>
    <p:extLst>
      <p:ext uri="{BB962C8B-B14F-4D97-AF65-F5344CB8AC3E}">
        <p14:creationId xmlns:p14="http://schemas.microsoft.com/office/powerpoint/2010/main" val="940089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E96B51-40AE-4C62-B7CC-64C40DB96B11}"/>
              </a:ext>
            </a:extLst>
          </p:cNvPr>
          <p:cNvSpPr>
            <a:spLocks noGrp="1"/>
          </p:cNvSpPr>
          <p:nvPr>
            <p:ph type="title"/>
          </p:nvPr>
        </p:nvSpPr>
        <p:spPr/>
        <p:txBody>
          <a:bodyPr/>
          <a:lstStyle/>
          <a:p>
            <a:r>
              <a:rPr lang="fr-FR" dirty="0"/>
              <a:t>Questions ?</a:t>
            </a:r>
            <a:endParaRPr lang="fr-CA" dirty="0"/>
          </a:p>
        </p:txBody>
      </p:sp>
      <p:sp>
        <p:nvSpPr>
          <p:cNvPr id="3" name="Espace réservé du contenu 2">
            <a:extLst>
              <a:ext uri="{FF2B5EF4-FFF2-40B4-BE49-F238E27FC236}">
                <a16:creationId xmlns:a16="http://schemas.microsoft.com/office/drawing/2014/main" id="{C5BD5EC6-38A7-4FDD-BD60-E64390021D3C}"/>
              </a:ext>
            </a:extLst>
          </p:cNvPr>
          <p:cNvSpPr>
            <a:spLocks noGrp="1"/>
          </p:cNvSpPr>
          <p:nvPr>
            <p:ph idx="1"/>
          </p:nvPr>
        </p:nvSpPr>
        <p:spPr/>
        <p:txBody>
          <a:bodyPr/>
          <a:lstStyle/>
          <a:p>
            <a:r>
              <a:rPr lang="fr-FR" dirty="0"/>
              <a:t>Questions ?</a:t>
            </a:r>
            <a:endParaRPr lang="fr-CA" dirty="0"/>
          </a:p>
        </p:txBody>
      </p:sp>
    </p:spTree>
    <p:extLst>
      <p:ext uri="{BB962C8B-B14F-4D97-AF65-F5344CB8AC3E}">
        <p14:creationId xmlns:p14="http://schemas.microsoft.com/office/powerpoint/2010/main" val="31384409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361</Words>
  <Application>Microsoft Office PowerPoint</Application>
  <PresentationFormat>Grand écran</PresentationFormat>
  <Paragraphs>21</Paragraphs>
  <Slides>7</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Arial</vt:lpstr>
      <vt:lpstr>Calibri</vt:lpstr>
      <vt:lpstr>Calibri Light</vt:lpstr>
      <vt:lpstr>Futura PT Cond Bold</vt:lpstr>
      <vt:lpstr>Futura PT Cond Extra Bold</vt:lpstr>
      <vt:lpstr>Futura PT Cond Medium</vt:lpstr>
      <vt:lpstr>Thème Office</vt:lpstr>
      <vt:lpstr>Présentation PowerPoint</vt:lpstr>
      <vt:lpstr>Nouvelle façon de faire la grève</vt:lpstr>
      <vt:lpstr>Nouvelle façon de faire la grève</vt:lpstr>
      <vt:lpstr>Ce qui devrait s’appliquer lors d’un jour de grève</vt:lpstr>
      <vt:lpstr>Services essentiels à maintenir - Catégorie 2</vt:lpstr>
      <vt:lpstr>Services essentiels à maintenir - Catégorie 3</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Justin Arcand</dc:creator>
  <cp:lastModifiedBy>Agent SST</cp:lastModifiedBy>
  <cp:revision>149</cp:revision>
  <dcterms:created xsi:type="dcterms:W3CDTF">2021-04-22T14:35:20Z</dcterms:created>
  <dcterms:modified xsi:type="dcterms:W3CDTF">2021-04-27T20:02:18Z</dcterms:modified>
</cp:coreProperties>
</file>